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202" autoAdjust="0"/>
  </p:normalViewPr>
  <p:slideViewPr>
    <p:cSldViewPr>
      <p:cViewPr varScale="1">
        <p:scale>
          <a:sx n="74" d="100"/>
          <a:sy n="74" d="100"/>
        </p:scale>
        <p:origin x="2982" y="60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ABE8-3AE4-4976-A343-5863210A0A8F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DF7A-5094-4E7A-B459-897D2C455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74676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Tekno LED Lighting	</a:t>
            </a:r>
            <a:endParaRPr 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9372600"/>
            <a:ext cx="7620000" cy="535517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fr-F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www.tekno.com                                                           Phone: 270-773-4181                                        e-mail: Sales@Tekno.com</a:t>
            </a:r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ek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848600"/>
            <a:ext cx="2311021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8534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One Wall Street</a:t>
            </a:r>
          </a:p>
          <a:p>
            <a:r>
              <a:rPr lang="en-US" sz="1200" b="1" dirty="0" smtClean="0"/>
              <a:t>Cave City, KY 42127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6002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many advantages of using Tekno’s LED Lights: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Extruded aluminum alloy shell provides durability and increased cooling.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UL and CE approved.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Withstand shock, vibrations, frequent switching and temperature extremes which rapidly incapacitate incandescent lamps.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Lifespan of 50,000+ hours.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3 year warranty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5873" t="13142" b="6365"/>
          <a:stretch>
            <a:fillRect/>
          </a:stretch>
        </p:blipFill>
        <p:spPr bwMode="auto">
          <a:xfrm rot="5400000">
            <a:off x="3272342" y="1785144"/>
            <a:ext cx="4456402" cy="362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0909" r="25000"/>
          <a:stretch>
            <a:fillRect/>
          </a:stretch>
        </p:blipFill>
        <p:spPr bwMode="auto">
          <a:xfrm rot="5400000">
            <a:off x="738446" y="5128953"/>
            <a:ext cx="240930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6647" r="26647"/>
          <a:stretch>
            <a:fillRect/>
          </a:stretch>
        </p:blipFill>
        <p:spPr bwMode="auto">
          <a:xfrm rot="5400000">
            <a:off x="3823340" y="5741037"/>
            <a:ext cx="3275526" cy="36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74676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Tekno LED Lighting	</a:t>
            </a:r>
            <a:endParaRPr 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9372600"/>
            <a:ext cx="7620000" cy="535517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fr-F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www.tekno.com                                                           Phone: 270-773-4181                                        e-mail: Sales@Tekno.com</a:t>
            </a:r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ek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848600"/>
            <a:ext cx="2311021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8534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One Wall Street</a:t>
            </a:r>
          </a:p>
          <a:p>
            <a:r>
              <a:rPr lang="en-US" sz="1200" b="1" dirty="0" smtClean="0"/>
              <a:t>Cave City, KY 42127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447800"/>
            <a:ext cx="14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Key Features: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7526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Available in either 2’ or 4’ lengths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Frosted cover reduces eyestrain when looking at the lights.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Mounting brackets allow direct mounting to Tekno’s extrusions or other mounting surfaces.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120 LED’s per 4’ light.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4’ Light produces approximately 1,800 lumens.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Lights mounted at 10’ from the floor provide 425 lumens at operator level.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0139" t="19444" r="20139" b="34259"/>
          <a:stretch>
            <a:fillRect/>
          </a:stretch>
        </p:blipFill>
        <p:spPr bwMode="auto">
          <a:xfrm>
            <a:off x="3803904" y="6935973"/>
            <a:ext cx="3739896" cy="217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9445" t="22222" r="20833" b="33333"/>
          <a:stretch>
            <a:fillRect/>
          </a:stretch>
        </p:blipFill>
        <p:spPr bwMode="auto">
          <a:xfrm>
            <a:off x="381000" y="4026194"/>
            <a:ext cx="4800600" cy="267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28600" y="6781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Lights connect directly to each other allowing daisy-chaining up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60’ on 1 circuit.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4244876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Variety of accessories available including mounting brackets, connectors, straight and T-connector cables and power cords.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 l="6360" r="7774"/>
          <a:stretch>
            <a:fillRect/>
          </a:stretch>
        </p:blipFill>
        <p:spPr bwMode="auto">
          <a:xfrm rot="5400000">
            <a:off x="5187264" y="1746935"/>
            <a:ext cx="2319119" cy="202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191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Coulter</dc:creator>
  <cp:lastModifiedBy>Dustin Mustread</cp:lastModifiedBy>
  <cp:revision>84</cp:revision>
  <dcterms:created xsi:type="dcterms:W3CDTF">2008-10-09T13:30:38Z</dcterms:created>
  <dcterms:modified xsi:type="dcterms:W3CDTF">2018-03-29T18:29:36Z</dcterms:modified>
</cp:coreProperties>
</file>